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7" r:id="rId4"/>
    <p:sldMasterId id="2147483700" r:id="rId5"/>
  </p:sldMasterIdLst>
  <p:notesMasterIdLst>
    <p:notesMasterId r:id="rId16"/>
  </p:notesMasterIdLst>
  <p:handoutMasterIdLst>
    <p:handoutMasterId r:id="rId17"/>
  </p:handoutMasterIdLst>
  <p:sldIdLst>
    <p:sldId id="263" r:id="rId6"/>
    <p:sldId id="264" r:id="rId7"/>
    <p:sldId id="261" r:id="rId8"/>
    <p:sldId id="269" r:id="rId9"/>
    <p:sldId id="265" r:id="rId10"/>
    <p:sldId id="266" r:id="rId11"/>
    <p:sldId id="267" r:id="rId12"/>
    <p:sldId id="268" r:id="rId13"/>
    <p:sldId id="270" r:id="rId14"/>
    <p:sldId id="272" r:id="rId15"/>
  </p:sldIdLst>
  <p:sldSz cx="9144000" cy="5143500" type="screen16x9"/>
  <p:notesSz cx="6858000" cy="9144000"/>
  <p:embeddedFontLst>
    <p:embeddedFont>
      <p:font typeface="Avenir Next Cyr" panose="020B0503020202020204" charset="-52"/>
      <p:regular r:id="rId18"/>
      <p:bold r:id="rId19"/>
      <p:italic r:id="rId20"/>
      <p:boldItalic r:id="rId21"/>
    </p:embeddedFont>
    <p:embeddedFont>
      <p:font typeface="Nunito" pitchFamily="2" charset="-52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488" autoAdjust="0"/>
  </p:normalViewPr>
  <p:slideViewPr>
    <p:cSldViewPr showGuides="1">
      <p:cViewPr varScale="1">
        <p:scale>
          <a:sx n="151" d="100"/>
          <a:sy n="151" d="100"/>
        </p:scale>
        <p:origin x="456" y="132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Сорокин" userId="6cc4850d074cd1e2" providerId="LiveId" clId="{21657823-08E7-442E-8F7D-29E51DD812C8}"/>
    <pc:docChg chg="undo custSel addSld delSld modSld">
      <pc:chgData name="Михаил Сорокин" userId="6cc4850d074cd1e2" providerId="LiveId" clId="{21657823-08E7-442E-8F7D-29E51DD812C8}" dt="2025-05-29T19:43:04.916" v="341" actId="14100"/>
      <pc:docMkLst>
        <pc:docMk/>
      </pc:docMkLst>
      <pc:sldChg chg="modSp mod">
        <pc:chgData name="Михаил Сорокин" userId="6cc4850d074cd1e2" providerId="LiveId" clId="{21657823-08E7-442E-8F7D-29E51DD812C8}" dt="2025-05-29T14:14:35.458" v="273" actId="14100"/>
        <pc:sldMkLst>
          <pc:docMk/>
          <pc:sldMk cId="2576451303" sldId="261"/>
        </pc:sldMkLst>
        <pc:spChg chg="mod">
          <ac:chgData name="Михаил Сорокин" userId="6cc4850d074cd1e2" providerId="LiveId" clId="{21657823-08E7-442E-8F7D-29E51DD812C8}" dt="2025-05-29T14:14:35.458" v="273" actId="14100"/>
          <ac:spMkLst>
            <pc:docMk/>
            <pc:sldMk cId="2576451303" sldId="261"/>
            <ac:spMk id="8" creationId="{6DD0FC16-42E2-D3AE-1314-E5A2AB7B8B80}"/>
          </ac:spMkLst>
        </pc:spChg>
        <pc:spChg chg="mod">
          <ac:chgData name="Михаил Сорокин" userId="6cc4850d074cd1e2" providerId="LiveId" clId="{21657823-08E7-442E-8F7D-29E51DD812C8}" dt="2025-05-23T05:50:13.673" v="0" actId="1076"/>
          <ac:spMkLst>
            <pc:docMk/>
            <pc:sldMk cId="2576451303" sldId="261"/>
            <ac:spMk id="9" creationId="{CF34A33B-720D-120C-9847-1E29EB1B05C7}"/>
          </ac:spMkLst>
        </pc:spChg>
      </pc:sldChg>
      <pc:sldChg chg="modSp mod">
        <pc:chgData name="Михаил Сорокин" userId="6cc4850d074cd1e2" providerId="LiveId" clId="{21657823-08E7-442E-8F7D-29E51DD812C8}" dt="2025-05-29T12:59:41.685" v="271" actId="1076"/>
        <pc:sldMkLst>
          <pc:docMk/>
          <pc:sldMk cId="2405378024" sldId="263"/>
        </pc:sldMkLst>
        <pc:spChg chg="mod">
          <ac:chgData name="Михаил Сорокин" userId="6cc4850d074cd1e2" providerId="LiveId" clId="{21657823-08E7-442E-8F7D-29E51DD812C8}" dt="2025-05-29T12:59:41.685" v="271" actId="1076"/>
          <ac:spMkLst>
            <pc:docMk/>
            <pc:sldMk cId="2405378024" sldId="263"/>
            <ac:spMk id="3" creationId="{BAB9C68B-5310-B243-E4A3-6F11EFC3D8B7}"/>
          </ac:spMkLst>
        </pc:spChg>
      </pc:sldChg>
      <pc:sldChg chg="modSp mod">
        <pc:chgData name="Михаил Сорокин" userId="6cc4850d074cd1e2" providerId="LiveId" clId="{21657823-08E7-442E-8F7D-29E51DD812C8}" dt="2025-05-29T12:59:57.505" v="272" actId="20577"/>
        <pc:sldMkLst>
          <pc:docMk/>
          <pc:sldMk cId="956401898" sldId="264"/>
        </pc:sldMkLst>
        <pc:spChg chg="mod">
          <ac:chgData name="Михаил Сорокин" userId="6cc4850d074cd1e2" providerId="LiveId" clId="{21657823-08E7-442E-8F7D-29E51DD812C8}" dt="2025-05-23T06:05:04.271" v="32" actId="404"/>
          <ac:spMkLst>
            <pc:docMk/>
            <pc:sldMk cId="956401898" sldId="264"/>
            <ac:spMk id="2" creationId="{4CD3933A-E830-C426-44C2-6C12C4BE41E2}"/>
          </ac:spMkLst>
        </pc:spChg>
        <pc:spChg chg="mod">
          <ac:chgData name="Михаил Сорокин" userId="6cc4850d074cd1e2" providerId="LiveId" clId="{21657823-08E7-442E-8F7D-29E51DD812C8}" dt="2025-05-29T12:59:57.505" v="272" actId="20577"/>
          <ac:spMkLst>
            <pc:docMk/>
            <pc:sldMk cId="956401898" sldId="264"/>
            <ac:spMk id="4" creationId="{04E8F5FB-68BC-F1D9-CC2A-A57EC8E156DC}"/>
          </ac:spMkLst>
        </pc:spChg>
      </pc:sldChg>
      <pc:sldChg chg="modSp mod">
        <pc:chgData name="Михаил Сорокин" userId="6cc4850d074cd1e2" providerId="LiveId" clId="{21657823-08E7-442E-8F7D-29E51DD812C8}" dt="2025-05-23T06:31:44.564" v="269" actId="20577"/>
        <pc:sldMkLst>
          <pc:docMk/>
          <pc:sldMk cId="2419116329" sldId="265"/>
        </pc:sldMkLst>
        <pc:graphicFrameChg chg="modGraphic">
          <ac:chgData name="Михаил Сорокин" userId="6cc4850d074cd1e2" providerId="LiveId" clId="{21657823-08E7-442E-8F7D-29E51DD812C8}" dt="2025-05-23T06:31:44.564" v="269" actId="20577"/>
          <ac:graphicFrameMkLst>
            <pc:docMk/>
            <pc:sldMk cId="2419116329" sldId="265"/>
            <ac:graphicFrameMk id="24" creationId="{6D138CC8-F3CB-FAB5-D1C6-8AC4BB615EA4}"/>
          </ac:graphicFrameMkLst>
        </pc:graphicFrameChg>
      </pc:sldChg>
      <pc:sldChg chg="addSp delSp modSp mod">
        <pc:chgData name="Михаил Сорокин" userId="6cc4850d074cd1e2" providerId="LiveId" clId="{21657823-08E7-442E-8F7D-29E51DD812C8}" dt="2025-05-29T19:37:09.735" v="294" actId="14100"/>
        <pc:sldMkLst>
          <pc:docMk/>
          <pc:sldMk cId="867114458" sldId="266"/>
        </pc:sldMkLst>
        <pc:spChg chg="mod">
          <ac:chgData name="Михаил Сорокин" userId="6cc4850d074cd1e2" providerId="LiveId" clId="{21657823-08E7-442E-8F7D-29E51DD812C8}" dt="2025-05-23T06:21:40.286" v="264" actId="404"/>
          <ac:spMkLst>
            <pc:docMk/>
            <pc:sldMk cId="867114458" sldId="266"/>
            <ac:spMk id="2" creationId="{B98FE9BC-2DDD-7787-DCCC-E7499B21C49C}"/>
          </ac:spMkLst>
        </pc:spChg>
        <pc:picChg chg="add mod">
          <ac:chgData name="Михаил Сорокин" userId="6cc4850d074cd1e2" providerId="LiveId" clId="{21657823-08E7-442E-8F7D-29E51DD812C8}" dt="2025-05-29T19:36:20.339" v="280"/>
          <ac:picMkLst>
            <pc:docMk/>
            <pc:sldMk cId="867114458" sldId="266"/>
            <ac:picMk id="4" creationId="{7DAB47CE-4C76-3468-1648-4E7772DA6A89}"/>
          </ac:picMkLst>
        </pc:picChg>
        <pc:picChg chg="add mod">
          <ac:chgData name="Михаил Сорокин" userId="6cc4850d074cd1e2" providerId="LiveId" clId="{21657823-08E7-442E-8F7D-29E51DD812C8}" dt="2025-05-29T19:37:09.735" v="294" actId="14100"/>
          <ac:picMkLst>
            <pc:docMk/>
            <pc:sldMk cId="867114458" sldId="266"/>
            <ac:picMk id="5" creationId="{0209DC73-20CB-4A60-A33A-724341BC9617}"/>
          </ac:picMkLst>
        </pc:picChg>
        <pc:picChg chg="del">
          <ac:chgData name="Михаил Сорокин" userId="6cc4850d074cd1e2" providerId="LiveId" clId="{21657823-08E7-442E-8F7D-29E51DD812C8}" dt="2025-05-29T19:36:21.578" v="281" actId="478"/>
          <ac:picMkLst>
            <pc:docMk/>
            <pc:sldMk cId="867114458" sldId="266"/>
            <ac:picMk id="7" creationId="{5CEEBD9A-7BDA-7CD6-AC37-F70597874D0F}"/>
          </ac:picMkLst>
        </pc:picChg>
        <pc:picChg chg="ord">
          <ac:chgData name="Михаил Сорокин" userId="6cc4850d074cd1e2" providerId="LiveId" clId="{21657823-08E7-442E-8F7D-29E51DD812C8}" dt="2025-05-29T19:36:51.943" v="291" actId="166"/>
          <ac:picMkLst>
            <pc:docMk/>
            <pc:sldMk cId="867114458" sldId="266"/>
            <ac:picMk id="9" creationId="{F5DE36AD-8B43-8895-8719-BC714A823189}"/>
          </ac:picMkLst>
        </pc:picChg>
      </pc:sldChg>
      <pc:sldChg chg="addSp delSp modSp mod">
        <pc:chgData name="Михаил Сорокин" userId="6cc4850d074cd1e2" providerId="LiveId" clId="{21657823-08E7-442E-8F7D-29E51DD812C8}" dt="2025-05-29T19:39:40.920" v="308" actId="14100"/>
        <pc:sldMkLst>
          <pc:docMk/>
          <pc:sldMk cId="3965065643" sldId="267"/>
        </pc:sldMkLst>
        <pc:picChg chg="add mod ord">
          <ac:chgData name="Михаил Сорокин" userId="6cc4850d074cd1e2" providerId="LiveId" clId="{21657823-08E7-442E-8F7D-29E51DD812C8}" dt="2025-05-29T19:39:36.252" v="307" actId="167"/>
          <ac:picMkLst>
            <pc:docMk/>
            <pc:sldMk cId="3965065643" sldId="267"/>
            <ac:picMk id="5" creationId="{1A1249DB-753F-3B84-68BE-D0FBED61EA3F}"/>
          </ac:picMkLst>
        </pc:picChg>
        <pc:picChg chg="del">
          <ac:chgData name="Михаил Сорокин" userId="6cc4850d074cd1e2" providerId="LiveId" clId="{21657823-08E7-442E-8F7D-29E51DD812C8}" dt="2025-05-29T19:38:42.917" v="295" actId="478"/>
          <ac:picMkLst>
            <pc:docMk/>
            <pc:sldMk cId="3965065643" sldId="267"/>
            <ac:picMk id="11" creationId="{DDBA5FF1-DBC5-9A86-53B0-7EAE9A43E33D}"/>
          </ac:picMkLst>
        </pc:picChg>
        <pc:cxnChg chg="add mod">
          <ac:chgData name="Михаил Сорокин" userId="6cc4850d074cd1e2" providerId="LiveId" clId="{21657823-08E7-442E-8F7D-29E51DD812C8}" dt="2025-05-23T05:53:31.769" v="9" actId="13822"/>
          <ac:cxnSpMkLst>
            <pc:docMk/>
            <pc:sldMk cId="3965065643" sldId="267"/>
            <ac:cxnSpMk id="8" creationId="{7E54D92A-08E6-146F-FA7A-8232F283805A}"/>
          </ac:cxnSpMkLst>
        </pc:cxnChg>
        <pc:cxnChg chg="mod ord">
          <ac:chgData name="Михаил Сорокин" userId="6cc4850d074cd1e2" providerId="LiveId" clId="{21657823-08E7-442E-8F7D-29E51DD812C8}" dt="2025-05-29T19:39:28.351" v="306" actId="166"/>
          <ac:cxnSpMkLst>
            <pc:docMk/>
            <pc:sldMk cId="3965065643" sldId="267"/>
            <ac:cxnSpMk id="17" creationId="{FFDA1504-C1B0-DBC0-FBD4-D5673CF80C2B}"/>
          </ac:cxnSpMkLst>
        </pc:cxnChg>
        <pc:cxnChg chg="mod ord">
          <ac:chgData name="Михаил Сорокин" userId="6cc4850d074cd1e2" providerId="LiveId" clId="{21657823-08E7-442E-8F7D-29E51DD812C8}" dt="2025-05-29T19:39:40.920" v="308" actId="14100"/>
          <ac:cxnSpMkLst>
            <pc:docMk/>
            <pc:sldMk cId="3965065643" sldId="267"/>
            <ac:cxnSpMk id="27" creationId="{564AC0CD-3BDA-90EF-08C6-FF5B6EBC0ED4}"/>
          </ac:cxnSpMkLst>
        </pc:cxnChg>
      </pc:sldChg>
      <pc:sldChg chg="addSp delSp modSp mod">
        <pc:chgData name="Михаил Сорокин" userId="6cc4850d074cd1e2" providerId="LiveId" clId="{21657823-08E7-442E-8F7D-29E51DD812C8}" dt="2025-05-29T19:41:22.902" v="322" actId="14100"/>
        <pc:sldMkLst>
          <pc:docMk/>
          <pc:sldMk cId="1766710289" sldId="268"/>
        </pc:sldMkLst>
        <pc:picChg chg="add mod ord">
          <ac:chgData name="Михаил Сорокин" userId="6cc4850d074cd1e2" providerId="LiveId" clId="{21657823-08E7-442E-8F7D-29E51DD812C8}" dt="2025-05-29T19:41:07.484" v="320" actId="167"/>
          <ac:picMkLst>
            <pc:docMk/>
            <pc:sldMk cId="1766710289" sldId="268"/>
            <ac:picMk id="2" creationId="{27B306EE-C02A-BCD7-053C-6152C045A0F3}"/>
          </ac:picMkLst>
        </pc:picChg>
        <pc:picChg chg="del">
          <ac:chgData name="Михаил Сорокин" userId="6cc4850d074cd1e2" providerId="LiveId" clId="{21657823-08E7-442E-8F7D-29E51DD812C8}" dt="2025-05-29T19:40:37.872" v="309" actId="478"/>
          <ac:picMkLst>
            <pc:docMk/>
            <pc:sldMk cId="1766710289" sldId="268"/>
            <ac:picMk id="12" creationId="{D9EA181F-C0EC-A533-D38B-D5FD0580CEAD}"/>
          </ac:picMkLst>
        </pc:picChg>
        <pc:cxnChg chg="mod">
          <ac:chgData name="Михаил Сорокин" userId="6cc4850d074cd1e2" providerId="LiveId" clId="{21657823-08E7-442E-8F7D-29E51DD812C8}" dt="2025-05-29T19:41:22.902" v="322" actId="14100"/>
          <ac:cxnSpMkLst>
            <pc:docMk/>
            <pc:sldMk cId="1766710289" sldId="268"/>
            <ac:cxnSpMk id="18" creationId="{BAAEAEB4-3DF3-ABED-605D-0FEAAD8EFD98}"/>
          </ac:cxnSpMkLst>
        </pc:cxnChg>
      </pc:sldChg>
      <pc:sldChg chg="modSp mod">
        <pc:chgData name="Михаил Сорокин" userId="6cc4850d074cd1e2" providerId="LiveId" clId="{21657823-08E7-442E-8F7D-29E51DD812C8}" dt="2025-05-29T19:10:12.671" v="278" actId="1076"/>
        <pc:sldMkLst>
          <pc:docMk/>
          <pc:sldMk cId="3976854496" sldId="269"/>
        </pc:sldMkLst>
        <pc:spChg chg="mod">
          <ac:chgData name="Михаил Сорокин" userId="6cc4850d074cd1e2" providerId="LiveId" clId="{21657823-08E7-442E-8F7D-29E51DD812C8}" dt="2025-05-29T19:10:12.671" v="278" actId="1076"/>
          <ac:spMkLst>
            <pc:docMk/>
            <pc:sldMk cId="3976854496" sldId="269"/>
            <ac:spMk id="2" creationId="{E272A751-D61F-2385-22A5-CF9F7C67A2D0}"/>
          </ac:spMkLst>
        </pc:spChg>
        <pc:picChg chg="mod">
          <ac:chgData name="Михаил Сорокин" userId="6cc4850d074cd1e2" providerId="LiveId" clId="{21657823-08E7-442E-8F7D-29E51DD812C8}" dt="2025-05-29T14:17:36.753" v="275" actId="1076"/>
          <ac:picMkLst>
            <pc:docMk/>
            <pc:sldMk cId="3976854496" sldId="269"/>
            <ac:picMk id="9" creationId="{F47F408B-16D3-0B26-99FF-F65CF8ABFBCC}"/>
          </ac:picMkLst>
        </pc:picChg>
      </pc:sldChg>
      <pc:sldChg chg="addSp delSp modSp mod">
        <pc:chgData name="Михаил Сорокин" userId="6cc4850d074cd1e2" providerId="LiveId" clId="{21657823-08E7-442E-8F7D-29E51DD812C8}" dt="2025-05-29T19:43:04.916" v="341" actId="14100"/>
        <pc:sldMkLst>
          <pc:docMk/>
          <pc:sldMk cId="2545647062" sldId="270"/>
        </pc:sldMkLst>
        <pc:spChg chg="del mod">
          <ac:chgData name="Михаил Сорокин" userId="6cc4850d074cd1e2" providerId="LiveId" clId="{21657823-08E7-442E-8F7D-29E51DD812C8}" dt="2025-05-29T19:42:50.762" v="339"/>
          <ac:spMkLst>
            <pc:docMk/>
            <pc:sldMk cId="2545647062" sldId="270"/>
            <ac:spMk id="9" creationId="{5FEE08C4-9602-020B-025D-78CB748ED789}"/>
          </ac:spMkLst>
        </pc:spChg>
        <pc:spChg chg="del mod">
          <ac:chgData name="Михаил Сорокин" userId="6cc4850d074cd1e2" providerId="LiveId" clId="{21657823-08E7-442E-8F7D-29E51DD812C8}" dt="2025-05-29T19:42:50.762" v="337"/>
          <ac:spMkLst>
            <pc:docMk/>
            <pc:sldMk cId="2545647062" sldId="270"/>
            <ac:spMk id="11" creationId="{3FAF06A5-CA7C-E8EA-6B9A-BA2B59DB7B6F}"/>
          </ac:spMkLst>
        </pc:spChg>
        <pc:picChg chg="add mod">
          <ac:chgData name="Михаил Сорокин" userId="6cc4850d074cd1e2" providerId="LiveId" clId="{21657823-08E7-442E-8F7D-29E51DD812C8}" dt="2025-05-29T19:42:56.247" v="340" actId="14100"/>
          <ac:picMkLst>
            <pc:docMk/>
            <pc:sldMk cId="2545647062" sldId="270"/>
            <ac:picMk id="4" creationId="{890BC7EB-2B78-AD3E-678B-23633A581FD1}"/>
          </ac:picMkLst>
        </pc:picChg>
        <pc:picChg chg="mod">
          <ac:chgData name="Михаил Сорокин" userId="6cc4850d074cd1e2" providerId="LiveId" clId="{21657823-08E7-442E-8F7D-29E51DD812C8}" dt="2025-05-29T19:43:04.916" v="341" actId="14100"/>
          <ac:picMkLst>
            <pc:docMk/>
            <pc:sldMk cId="2545647062" sldId="270"/>
            <ac:picMk id="7" creationId="{E14B9798-F33F-19D7-F3FB-87CFCF84DFBE}"/>
          </ac:picMkLst>
        </pc:picChg>
        <pc:picChg chg="del">
          <ac:chgData name="Михаил Сорокин" userId="6cc4850d074cd1e2" providerId="LiveId" clId="{21657823-08E7-442E-8F7D-29E51DD812C8}" dt="2025-05-29T19:42:04.062" v="323" actId="478"/>
          <ac:picMkLst>
            <pc:docMk/>
            <pc:sldMk cId="2545647062" sldId="270"/>
            <ac:picMk id="8" creationId="{196E4986-AA79-69E9-70BF-594F4F2DB58F}"/>
          </ac:picMkLst>
        </pc:picChg>
      </pc:sldChg>
      <pc:sldChg chg="addSp delSp modSp del mod modClrScheme chgLayout">
        <pc:chgData name="Михаил Сорокин" userId="6cc4850d074cd1e2" providerId="LiveId" clId="{21657823-08E7-442E-8F7D-29E51DD812C8}" dt="2025-05-23T06:13:22.148" v="255" actId="2696"/>
        <pc:sldMkLst>
          <pc:docMk/>
          <pc:sldMk cId="3598469202" sldId="271"/>
        </pc:sldMkLst>
      </pc:sldChg>
      <pc:sldChg chg="addSp delSp modSp new mod">
        <pc:chgData name="Михаил Сорокин" userId="6cc4850d074cd1e2" providerId="LiveId" clId="{21657823-08E7-442E-8F7D-29E51DD812C8}" dt="2025-05-23T06:13:01.197" v="254" actId="1076"/>
        <pc:sldMkLst>
          <pc:docMk/>
          <pc:sldMk cId="136257250" sldId="272"/>
        </pc:sldMkLst>
        <pc:spChg chg="add mod">
          <ac:chgData name="Михаил Сорокин" userId="6cc4850d074cd1e2" providerId="LiveId" clId="{21657823-08E7-442E-8F7D-29E51DD812C8}" dt="2025-05-23T06:13:01.197" v="254" actId="1076"/>
          <ac:spMkLst>
            <pc:docMk/>
            <pc:sldMk cId="136257250" sldId="272"/>
            <ac:spMk id="7" creationId="{164909D5-7F5B-56F5-9512-3A31B0E112B8}"/>
          </ac:spMkLst>
        </pc:spChg>
        <pc:spChg chg="add mod">
          <ac:chgData name="Михаил Сорокин" userId="6cc4850d074cd1e2" providerId="LiveId" clId="{21657823-08E7-442E-8F7D-29E51DD812C8}" dt="2025-05-23T06:12:30.217" v="249" actId="1076"/>
          <ac:spMkLst>
            <pc:docMk/>
            <pc:sldMk cId="136257250" sldId="272"/>
            <ac:spMk id="8" creationId="{A8DAC146-DFFB-CDF5-9129-0BD8DFBCF34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A596-72E5-4419-88E9-EE3CFB326DBD}" type="datetimeFigureOut">
              <a:rPr lang="ru-RU" smtClean="0"/>
              <a:t>29.05.2025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172B-CDA0-46C0-A298-0ACFB08CDA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73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E67-D6CA-4878-BC73-6D05902676FE}" type="datetimeFigureOut">
              <a:rPr lang="ru-RU" smtClean="0"/>
              <a:t>29.05.2025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5D96-F751-4184-AD8F-F1BDDB583F4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653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">
    <p:bg>
      <p:bgPr>
        <a:blipFill dpi="0" rotWithShape="1">
          <a:blip r:embed="rId2">
            <a:lum/>
          </a:blip>
          <a:srcRect/>
          <a:tile tx="0" ty="0" sx="38000" sy="38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32638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900113" y="3292474"/>
            <a:ext cx="4895850" cy="1439515"/>
          </a:xfrm>
          <a:prstGeom prst="rect">
            <a:avLst/>
          </a:prstGeom>
        </p:spPr>
        <p:txBody>
          <a:bodyPr/>
          <a:lstStyle>
            <a:lvl1pPr marL="0" marR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609538" indent="0">
              <a:buFontTx/>
              <a:buNone/>
              <a:defRPr sz="1600"/>
            </a:lvl2pPr>
            <a:lvl3pPr marL="1219076" indent="0">
              <a:buFontTx/>
              <a:buNone/>
              <a:defRPr sz="1600"/>
            </a:lvl3pPr>
            <a:lvl4pPr marL="1828616" indent="0">
              <a:buFontTx/>
              <a:buNone/>
              <a:defRPr sz="1600"/>
            </a:lvl4pPr>
            <a:lvl5pPr marL="2438155" indent="0">
              <a:buFontTx/>
              <a:buNone/>
              <a:defRPr sz="1600"/>
            </a:lvl5pPr>
          </a:lstStyle>
          <a:p>
            <a:pPr marL="0" marR="0" lvl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9808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018"/>
            <a:ext cx="3970784" cy="360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131017"/>
            <a:ext cx="4042792" cy="3600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9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 слев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131888"/>
            <a:ext cx="43307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1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ри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131888"/>
            <a:ext cx="2530624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131888"/>
            <a:ext cx="2506588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4" y="1131888"/>
            <a:ext cx="2520281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02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130847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2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3392790"/>
            <a:ext cx="2592705" cy="907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8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7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9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79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9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4731991"/>
            <a:ext cx="2160240" cy="288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 Группа/должность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3" y="4732010"/>
            <a:ext cx="1221916" cy="287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7" y="4732358"/>
            <a:ext cx="2879725" cy="287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374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131888"/>
            <a:ext cx="3887788" cy="15843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131589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3003351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3003053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3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4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0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0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69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69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0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7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7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7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7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09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09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1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1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5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85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9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 (доп)">
    <p:bg>
      <p:bgPr>
        <a:blipFill dpi="0" rotWithShape="1">
          <a:blip r:embed="rId2">
            <a:lum/>
          </a:blip>
          <a:srcRect/>
          <a:tile tx="0" ty="0" sx="38000" sy="38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99"/>
            <a:ext cx="5050904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590"/>
            <a:ext cx="41148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 marL="1219076" indent="0">
              <a:buNone/>
              <a:defRPr sz="2400"/>
            </a:lvl3pPr>
            <a:lvl4pPr marL="1828616" indent="0">
              <a:buNone/>
              <a:defRPr sz="2000"/>
            </a:lvl4pPr>
            <a:lvl5pPr marL="2438155" indent="0">
              <a:buNone/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029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018"/>
            <a:ext cx="3970784" cy="360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131017"/>
            <a:ext cx="4042792" cy="3600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480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131888"/>
            <a:ext cx="43307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71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700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4443958"/>
            <a:ext cx="2160240" cy="287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4011910"/>
            <a:ext cx="7776863" cy="287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2301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131888"/>
            <a:ext cx="2530624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131888"/>
            <a:ext cx="2506588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4" y="1131888"/>
            <a:ext cx="2520281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55569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130847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494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3392790"/>
            <a:ext cx="2592705" cy="907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8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7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237012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3694070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2202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131888"/>
            <a:ext cx="3887788" cy="15843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131589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3003351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3003053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88530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4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0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0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69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69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36299143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348211" y="1203598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348211" y="3075806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891" y="3075806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228184" y="1203598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228184" y="3075806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67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7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7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24693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7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7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09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09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1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1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71708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4443958"/>
            <a:ext cx="2160240" cy="287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1745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0443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</p:spTree>
    <p:extLst>
      <p:ext uri="{BB962C8B-B14F-4D97-AF65-F5344CB8AC3E}">
        <p14:creationId xmlns:p14="http://schemas.microsoft.com/office/powerpoint/2010/main" val="526210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278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85800" y="1707674"/>
            <a:ext cx="7772400" cy="1102519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6600" b="1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4731991"/>
            <a:ext cx="2158008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Группа</a:t>
            </a:r>
            <a:r>
              <a:rPr lang="en-US" dirty="0"/>
              <a:t>/</a:t>
            </a:r>
            <a:r>
              <a:rPr lang="en-US" dirty="0" err="1"/>
              <a:t>должность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755663" y="4732010"/>
            <a:ext cx="1152055" cy="287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Дд.мм.гггг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7" y="4732358"/>
            <a:ext cx="2879725" cy="287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48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blipFill dpi="0" rotWithShape="1">
          <a:blip r:embed="rId2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205998"/>
            <a:ext cx="4834880" cy="70958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4767264"/>
            <a:ext cx="514400" cy="273844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3851928" y="1131591"/>
            <a:ext cx="4824413" cy="3600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+mj-lt"/>
              <a:buAutoNum type="arabicPeriod"/>
              <a:defRPr sz="24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573741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971600" y="1707655"/>
            <a:ext cx="4320480" cy="18002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>
                <a:latin typeface="Avenir Next Cyr" panose="020B0503020202020204" pitchFamily="34" charset="-52"/>
              </a:rPr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2391387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доп. верия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971600" y="1707655"/>
            <a:ext cx="4320480" cy="18002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>
                <a:latin typeface="Avenir Next Cyr" panose="020B0503020202020204" pitchFamily="34" charset="-52"/>
              </a:rPr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078459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3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018"/>
            <a:ext cx="3970784" cy="36009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131017"/>
            <a:ext cx="4042792" cy="3600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59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4443958"/>
            <a:ext cx="7776863" cy="287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4154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18EB61-9EBD-44E2-9C41-DDD2243C44D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131888"/>
            <a:ext cx="4330700" cy="36004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0174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blipFill dpi="0" rotWithShape="1">
          <a:blip r:embed="rId2">
            <a:lum/>
          </a:blip>
          <a:srcRect/>
          <a:tile tx="0" ty="0" sx="51000" sy="51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99"/>
            <a:ext cx="4978896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590"/>
            <a:ext cx="41148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609538" indent="0">
              <a:buNone/>
              <a:defRPr sz="2800"/>
            </a:lvl2pPr>
            <a:lvl3pPr marL="1219076" indent="0">
              <a:buNone/>
              <a:defRPr sz="2000"/>
            </a:lvl3pPr>
            <a:lvl4pPr marL="1828616" indent="0">
              <a:buNone/>
              <a:defRPr sz="1800"/>
            </a:lvl4pPr>
            <a:lvl5pPr marL="2438155" indent="0">
              <a:buNone/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598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9" y="1131888"/>
            <a:ext cx="2530623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42" y="1131888"/>
            <a:ext cx="2506585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3" y="1131888"/>
            <a:ext cx="2520279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8378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130847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3016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47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8868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bg>
      <p:bgPr>
        <a:blipFill dpi="0" rotWithShape="1">
          <a:blip r:embed="rId2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205999"/>
            <a:ext cx="4834880" cy="49354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4767264"/>
            <a:ext cx="514400" cy="273844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 noChangeAspect="1"/>
          </p:cNvSpPr>
          <p:nvPr>
            <p:ph type="body" sz="quarter" idx="13"/>
          </p:nvPr>
        </p:nvSpPr>
        <p:spPr>
          <a:xfrm>
            <a:off x="3851928" y="843559"/>
            <a:ext cx="4824413" cy="38884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/>
              <a:t>Заголовок раздела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3" name="Текст 12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99592" y="3291830"/>
            <a:ext cx="4896544" cy="144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aseline="0"/>
            </a:lvl1pPr>
            <a:lvl2pPr marL="609538" indent="0">
              <a:buFontTx/>
              <a:buNone/>
              <a:defRPr sz="1200"/>
            </a:lvl2pPr>
            <a:lvl3pPr marL="1219076" indent="0">
              <a:buFontTx/>
              <a:buNone/>
              <a:defRPr sz="1200"/>
            </a:lvl3pPr>
            <a:lvl4pPr marL="1828616" indent="0">
              <a:buFontTx/>
              <a:buNone/>
              <a:defRPr sz="1200"/>
            </a:lvl4pPr>
            <a:lvl5pPr marL="2438155" indent="0">
              <a:buFontTx/>
              <a:buNone/>
              <a:defRPr sz="1200"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74770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4834956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15" r:id="rId3"/>
    <p:sldLayoutId id="2147483717" r:id="rId4"/>
    <p:sldLayoutId id="2147483716" r:id="rId5"/>
    <p:sldLayoutId id="2147483718" r:id="rId6"/>
    <p:sldLayoutId id="2147483690" r:id="rId7"/>
    <p:sldLayoutId id="2147483691" r:id="rId8"/>
    <p:sldLayoutId id="2147483720" r:id="rId9"/>
    <p:sldLayoutId id="2147483719" r:id="rId10"/>
    <p:sldLayoutId id="2147483721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697" r:id="rId26"/>
    <p:sldLayoutId id="2147483692" r:id="rId27"/>
    <p:sldLayoutId id="2147483693" r:id="rId28"/>
    <p:sldLayoutId id="2147483694" r:id="rId29"/>
    <p:sldLayoutId id="2147483695" r:id="rId30"/>
    <p:sldLayoutId id="2147483699" r:id="rId31"/>
    <p:sldLayoutId id="2147483722" r:id="rId32"/>
    <p:sldLayoutId id="2147483728" r:id="rId33"/>
    <p:sldLayoutId id="2147483732" r:id="rId34"/>
    <p:sldLayoutId id="2147483725" r:id="rId35"/>
    <p:sldLayoutId id="2147483729" r:id="rId36"/>
    <p:sldLayoutId id="2147483727" r:id="rId37"/>
    <p:sldLayoutId id="2147483730" r:id="rId38"/>
    <p:sldLayoutId id="2147483724" r:id="rId39"/>
    <p:sldLayoutId id="2147483726" r:id="rId40"/>
    <p:sldLayoutId id="2147483731" r:id="rId41"/>
    <p:sldLayoutId id="2147483698" r:id="rId4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4834956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10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14" r:id="rId5"/>
    <p:sldLayoutId id="2147483705" r:id="rId6"/>
    <p:sldLayoutId id="2147483706" r:id="rId7"/>
    <p:sldLayoutId id="2147483707" r:id="rId8"/>
    <p:sldLayoutId id="2147483712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985BE-C5B6-4E72-1026-5907D4254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Разработка устройства </a:t>
            </a:r>
            <a:br>
              <a:rPr lang="ru-RU" sz="2400" dirty="0"/>
            </a:br>
            <a:r>
              <a:rPr lang="ru-RU" sz="2400" dirty="0"/>
              <a:t>с передачей данных </a:t>
            </a:r>
            <a:br>
              <a:rPr lang="ru-RU" sz="2400" dirty="0"/>
            </a:br>
            <a:r>
              <a:rPr lang="ru-RU" sz="2400" dirty="0"/>
              <a:t>по протоколу LIN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B9C68B-5310-B243-E4A3-6F11EFC3D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200" y="4300255"/>
            <a:ext cx="2158008" cy="28803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Группа: ЭР-07-22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3C8A33-D688-F7AD-424F-EDF31321E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7944" y="4731990"/>
            <a:ext cx="1152055" cy="287263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Москва, 2025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8D405F-5AB3-57C1-26E8-E284363E1E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183" y="3939902"/>
            <a:ext cx="2879725" cy="28733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Студент: Сорокин Михаил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F702E-12F7-E2DD-6171-A2274F357A40}"/>
              </a:ext>
            </a:extLst>
          </p:cNvPr>
          <p:cNvSpPr txBox="1"/>
          <p:nvPr/>
        </p:nvSpPr>
        <p:spPr>
          <a:xfrm>
            <a:off x="1475656" y="195486"/>
            <a:ext cx="60821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Национальный исследовательский университет МЭИ</a:t>
            </a:r>
          </a:p>
          <a:p>
            <a:endParaRPr lang="ru-RU" dirty="0"/>
          </a:p>
          <a:p>
            <a:pPr algn="ctr"/>
            <a:r>
              <a:rPr lang="ru-RU" dirty="0"/>
              <a:t>Защита курсовой работы по дисциплине:</a:t>
            </a:r>
          </a:p>
          <a:p>
            <a:pPr algn="ctr"/>
            <a:r>
              <a:rPr lang="ru-RU" dirty="0"/>
              <a:t>«Цифровая схемотехника»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37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64909D5-7F5B-56F5-9512-3A31B0E112B8}"/>
              </a:ext>
            </a:extLst>
          </p:cNvPr>
          <p:cNvSpPr txBox="1">
            <a:spLocks/>
          </p:cNvSpPr>
          <p:nvPr/>
        </p:nvSpPr>
        <p:spPr>
          <a:xfrm>
            <a:off x="2771800" y="339502"/>
            <a:ext cx="3600400" cy="637579"/>
          </a:xfrm>
          <a:prstGeom prst="rect">
            <a:avLst/>
          </a:prstGeom>
        </p:spPr>
        <p:txBody>
          <a:bodyPr anchor="ctr" anchorCtr="1">
            <a:normAutofit fontScale="97500"/>
          </a:bodyPr>
          <a:lstStyle>
            <a:lvl1pPr algn="ctr" defTabSz="1219078" rtl="0" eaLnBrk="1" latinLnBrk="0" hangingPunct="1"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Avenir Next Cyr" panose="020B05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3200" dirty="0"/>
              <a:t>Итоги 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A8DAC146-DFFB-CDF5-9129-0BD8DFBCF340}"/>
              </a:ext>
            </a:extLst>
          </p:cNvPr>
          <p:cNvSpPr txBox="1">
            <a:spLocks/>
          </p:cNvSpPr>
          <p:nvPr/>
        </p:nvSpPr>
        <p:spPr>
          <a:xfrm>
            <a:off x="468734" y="1563638"/>
            <a:ext cx="6635080" cy="2304256"/>
          </a:xfrm>
          <a:prstGeom prst="rect">
            <a:avLst/>
          </a:prstGeom>
        </p:spPr>
        <p:txBody>
          <a:bodyPr>
            <a:normAutofit/>
          </a:bodyPr>
          <a:lstStyle>
            <a:lvl1pPr marL="457154" indent="-457154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3" algn="l" defTabSz="12190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7" indent="-304771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7" indent="-304771" algn="l" defTabSz="12190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6" indent="-304771" algn="l" defTabSz="12190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4" indent="-304771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71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71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3" indent="-304771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Реализована передача данных от датчика дождя к блоку управления:</a:t>
            </a:r>
          </a:p>
          <a:p>
            <a:pPr marL="457200" indent="-457200"/>
            <a:r>
              <a:rPr lang="ru-RU" sz="1600" dirty="0"/>
              <a:t>Формирование и передача запроса от ведущего устройства </a:t>
            </a:r>
          </a:p>
          <a:p>
            <a:pPr marL="457200" indent="-457200"/>
            <a:r>
              <a:rPr lang="ru-RU" sz="1600" dirty="0"/>
              <a:t>по шине </a:t>
            </a:r>
            <a:r>
              <a:rPr lang="en-US" sz="1600" dirty="0"/>
              <a:t>LIN</a:t>
            </a:r>
            <a:endParaRPr lang="ru-RU" sz="1600" dirty="0"/>
          </a:p>
          <a:p>
            <a:pPr marL="457200" indent="-457200"/>
            <a:r>
              <a:rPr lang="ru-RU" sz="1600" dirty="0"/>
              <a:t>Прием и проверка данных от ведомого</a:t>
            </a:r>
          </a:p>
          <a:p>
            <a:pPr marL="457200" indent="-457200"/>
            <a:r>
              <a:rPr lang="ru-RU" sz="1600" dirty="0"/>
              <a:t>Передача информации с датчика обратно по шине </a:t>
            </a:r>
            <a:r>
              <a:rPr lang="en-US" sz="1600" dirty="0"/>
              <a:t>LIN</a:t>
            </a:r>
            <a:endParaRPr lang="ru-RU" sz="1600" dirty="0"/>
          </a:p>
          <a:p>
            <a:pPr marL="457200" indent="-457200"/>
            <a:r>
              <a:rPr lang="ru-RU" sz="1600" dirty="0"/>
              <a:t>Считывание и вывод данных</a:t>
            </a:r>
          </a:p>
          <a:p>
            <a:pPr marL="457200" indent="-457200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625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3933A-E830-C426-44C2-6C12C4BE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Содержание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60A9EC9-57CD-F5E8-308F-150A8D65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E8F5FB-68BC-F1D9-CC2A-A57EC8E156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7944" y="1166864"/>
            <a:ext cx="3888424" cy="3600400"/>
          </a:xfrm>
        </p:spPr>
        <p:txBody>
          <a:bodyPr>
            <a:normAutofit/>
          </a:bodyPr>
          <a:lstStyle/>
          <a:p>
            <a:r>
              <a:rPr lang="ru-RU" sz="1800" dirty="0"/>
              <a:t>Что такое шина </a:t>
            </a:r>
            <a:r>
              <a:rPr lang="en-US" sz="1800" dirty="0"/>
              <a:t>LIN</a:t>
            </a:r>
            <a:r>
              <a:rPr lang="ru-RU" sz="1800" dirty="0"/>
              <a:t>?</a:t>
            </a:r>
          </a:p>
          <a:p>
            <a:r>
              <a:rPr lang="ru-RU" sz="1800" dirty="0"/>
              <a:t>Как работает датчик дождя?</a:t>
            </a:r>
          </a:p>
          <a:p>
            <a:r>
              <a:rPr lang="ru-RU" sz="1800" dirty="0"/>
              <a:t>Устройство протокола</a:t>
            </a:r>
          </a:p>
          <a:p>
            <a:r>
              <a:rPr lang="ru-RU" sz="1800" dirty="0"/>
              <a:t>Схема </a:t>
            </a:r>
            <a:r>
              <a:rPr lang="en-US" sz="1800" dirty="0"/>
              <a:t>Master</a:t>
            </a:r>
            <a:endParaRPr lang="ru-RU" sz="1800" dirty="0"/>
          </a:p>
          <a:p>
            <a:r>
              <a:rPr lang="ru-RU" sz="1800" dirty="0"/>
              <a:t>Схема </a:t>
            </a:r>
            <a:r>
              <a:rPr lang="en-US" sz="1800" dirty="0"/>
              <a:t>Slave</a:t>
            </a:r>
          </a:p>
          <a:p>
            <a:r>
              <a:rPr lang="ru-RU" sz="1800" dirty="0"/>
              <a:t>Общая схема</a:t>
            </a:r>
          </a:p>
          <a:p>
            <a:r>
              <a:rPr lang="ru-RU" sz="1800" dirty="0"/>
              <a:t>Хронограммы</a:t>
            </a:r>
          </a:p>
          <a:p>
            <a:r>
              <a:rPr lang="ru-RU" sz="1800" dirty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95640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EED31-C1F2-F1A0-556B-5FC280D3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99"/>
            <a:ext cx="8229600" cy="637579"/>
          </a:xfrm>
        </p:spPr>
        <p:txBody>
          <a:bodyPr>
            <a:normAutofit fontScale="90000"/>
          </a:bodyPr>
          <a:lstStyle/>
          <a:p>
            <a:r>
              <a:rPr lang="ru-RU" sz="2400" dirty="0">
                <a:latin typeface="Nunito" pitchFamily="2" charset="-52"/>
                <a:ea typeface="Cambria" panose="02040503050406030204" pitchFamily="18" charset="0"/>
              </a:rPr>
              <a:t>Что такое шина </a:t>
            </a:r>
            <a:r>
              <a:rPr lang="en-US" sz="2400" dirty="0">
                <a:latin typeface="Nunito" pitchFamily="2" charset="-52"/>
                <a:ea typeface="Cambria" panose="02040503050406030204" pitchFamily="18" charset="0"/>
              </a:rPr>
              <a:t>LIN</a:t>
            </a:r>
            <a:r>
              <a:rPr lang="ru-RU" sz="2400" dirty="0">
                <a:latin typeface="Nunito" pitchFamily="2" charset="-52"/>
                <a:ea typeface="Cambria" panose="02040503050406030204" pitchFamily="18" charset="0"/>
              </a:rPr>
              <a:t>? Где и для чего она используется?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0ED58B-03F5-CDD4-9C31-8D0E27C8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>
                <a:latin typeface="Nunito" pitchFamily="2" charset="-52"/>
                <a:ea typeface="Cambria" panose="02040503050406030204" pitchFamily="18" charset="0"/>
              </a:rPr>
              <a:t>3</a:t>
            </a:fld>
            <a:endParaRPr lang="ru-RU" dirty="0">
              <a:latin typeface="Nunito" pitchFamily="2" charset="-52"/>
              <a:ea typeface="Cambria" panose="020405030504060302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7C8CE93-405D-6E28-C3E5-797F6D88D2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9512" y="1203598"/>
            <a:ext cx="5734089" cy="3168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D0FC16-42E2-D3AE-1314-E5A2AB7B8B80}"/>
              </a:ext>
            </a:extLst>
          </p:cNvPr>
          <p:cNvSpPr txBox="1"/>
          <p:nvPr/>
        </p:nvSpPr>
        <p:spPr>
          <a:xfrm>
            <a:off x="6156176" y="1253110"/>
            <a:ext cx="253062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unito" pitchFamily="2" charset="-52"/>
                <a:ea typeface="Cambria" panose="02040503050406030204" pitchFamily="18" charset="0"/>
              </a:rPr>
              <a:t>Плюсы:</a:t>
            </a:r>
          </a:p>
          <a:p>
            <a:endParaRPr lang="ru-RU" dirty="0">
              <a:latin typeface="Nunito" pitchFamily="2" charset="-52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i="0" dirty="0">
                <a:latin typeface="Nunito" pitchFamily="2" charset="-52"/>
                <a:ea typeface="Cambria" panose="02040503050406030204" pitchFamily="18" charset="0"/>
              </a:rPr>
              <a:t>Простота</a:t>
            </a:r>
            <a:r>
              <a:rPr lang="ru-RU" sz="1400" b="1" i="0" dirty="0">
                <a:latin typeface="Nunito" pitchFamily="2" charset="-52"/>
                <a:ea typeface="Cambria" panose="02040503050406030204" pitchFamily="18" charset="0"/>
              </a:rPr>
              <a:t> </a:t>
            </a:r>
            <a:r>
              <a:rPr lang="ru-RU" sz="1400" i="0" dirty="0">
                <a:latin typeface="Nunito" pitchFamily="2" charset="-52"/>
                <a:ea typeface="Cambria" panose="02040503050406030204" pitchFamily="18" charset="0"/>
              </a:rPr>
              <a:t>использования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" pitchFamily="2" charset="-52"/>
                <a:ea typeface="Cambria" panose="02040503050406030204" pitchFamily="18" charset="0"/>
              </a:rPr>
              <a:t>Компактность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" pitchFamily="2" charset="-52"/>
                <a:ea typeface="Cambria" panose="02040503050406030204" pitchFamily="18" charset="0"/>
              </a:rPr>
              <a:t>Дешевизна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Nunito" pitchFamily="2" charset="-52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34A33B-720D-120C-9847-1E29EB1B05C7}"/>
              </a:ext>
            </a:extLst>
          </p:cNvPr>
          <p:cNvSpPr txBox="1"/>
          <p:nvPr/>
        </p:nvSpPr>
        <p:spPr>
          <a:xfrm>
            <a:off x="6171902" y="2976659"/>
            <a:ext cx="27263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unito" pitchFamily="2" charset="-52"/>
                <a:ea typeface="Cambria" panose="02040503050406030204" pitchFamily="18" charset="0"/>
              </a:rPr>
              <a:t>Минусы:</a:t>
            </a:r>
          </a:p>
          <a:p>
            <a:endParaRPr lang="ru-RU" dirty="0">
              <a:latin typeface="Nunito" pitchFamily="2" charset="-52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" pitchFamily="2" charset="-52"/>
                <a:ea typeface="Cambria" panose="02040503050406030204" pitchFamily="18" charset="0"/>
              </a:rPr>
              <a:t>Низкая скорость передачи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" pitchFamily="2" charset="-52"/>
                <a:ea typeface="Cambria" panose="02040503050406030204" pitchFamily="18" charset="0"/>
              </a:rPr>
              <a:t>Низкая надежность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Nunito" pitchFamily="2" charset="-52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5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7F408B-16D3-0B26-99FF-F65CF8AB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88417"/>
            <a:ext cx="3577841" cy="1814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2A751-D61F-2385-22A5-CF9F7C67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12" y="176244"/>
            <a:ext cx="7499176" cy="637579"/>
          </a:xfrm>
        </p:spPr>
        <p:txBody>
          <a:bodyPr>
            <a:normAutofit/>
          </a:bodyPr>
          <a:lstStyle/>
          <a:p>
            <a:r>
              <a:rPr lang="ru-RU" sz="2800" dirty="0"/>
              <a:t>Датчик дождя, как устройство </a:t>
            </a:r>
            <a:r>
              <a:rPr lang="en-US" sz="2800" dirty="0"/>
              <a:t>Slave</a:t>
            </a:r>
            <a:endParaRPr lang="ru-RU" sz="2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FF9FD5-DF4B-8B95-2705-16EFE028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94D8B6D-7450-321D-9719-90055ECE51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131840" y="2283718"/>
            <a:ext cx="5698907" cy="2232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6C5E3F-6F1F-8F18-6219-8151CCA44BF3}"/>
              </a:ext>
            </a:extLst>
          </p:cNvPr>
          <p:cNvSpPr txBox="1"/>
          <p:nvPr/>
        </p:nvSpPr>
        <p:spPr>
          <a:xfrm>
            <a:off x="611560" y="2694499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Находится в зеркале </a:t>
            </a:r>
          </a:p>
          <a:p>
            <a:r>
              <a:rPr lang="ru-RU" sz="1600" dirty="0"/>
              <a:t>заднего вида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9DAB2-4489-8362-62D6-7D59486C01AD}"/>
              </a:ext>
            </a:extLst>
          </p:cNvPr>
          <p:cNvSpPr txBox="1"/>
          <p:nvPr/>
        </p:nvSpPr>
        <p:spPr>
          <a:xfrm>
            <a:off x="3941959" y="1624349"/>
            <a:ext cx="5022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Интенсивность дворников зависит от количества</a:t>
            </a:r>
          </a:p>
          <a:p>
            <a:r>
              <a:rPr lang="ru-RU" sz="1600" dirty="0"/>
              <a:t>Отраженного обратно излучения</a:t>
            </a:r>
          </a:p>
        </p:txBody>
      </p:sp>
    </p:spTree>
    <p:extLst>
      <p:ext uri="{BB962C8B-B14F-4D97-AF65-F5344CB8AC3E}">
        <p14:creationId xmlns:p14="http://schemas.microsoft.com/office/powerpoint/2010/main" val="397685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335A3E-3B82-CE2A-1385-D9C280D1F2DA}"/>
              </a:ext>
            </a:extLst>
          </p:cNvPr>
          <p:cNvSpPr txBox="1"/>
          <p:nvPr/>
        </p:nvSpPr>
        <p:spPr>
          <a:xfrm>
            <a:off x="359532" y="1051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ru-RU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-52"/>
              </a:rPr>
              <a:t>Структура пакета протокола </a:t>
            </a:r>
            <a:r>
              <a:rPr lang="en-US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-52"/>
              </a:rPr>
              <a:t>LIN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03F842-CE61-2C36-FCE6-289890BB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9" y="933093"/>
            <a:ext cx="3773507" cy="8774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B60834-BC25-9371-9D4E-B2B3B2F2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9" y="1810510"/>
            <a:ext cx="3096344" cy="551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3B46F-A1F3-96BF-D504-312D11EB3F32}"/>
              </a:ext>
            </a:extLst>
          </p:cNvPr>
          <p:cNvSpPr txBox="1"/>
          <p:nvPr/>
        </p:nvSpPr>
        <p:spPr>
          <a:xfrm>
            <a:off x="188243" y="235164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P0=ID0    ID1   ID2   ID4    </a:t>
            </a:r>
            <a:endParaRPr lang="ru-RU" dirty="0"/>
          </a:p>
        </p:txBody>
      </p:sp>
      <p:sp>
        <p:nvSpPr>
          <p:cNvPr id="10" name="Блок-схема: ИЛИ 9">
            <a:extLst>
              <a:ext uri="{FF2B5EF4-FFF2-40B4-BE49-F238E27FC236}">
                <a16:creationId xmlns:a16="http://schemas.microsoft.com/office/drawing/2014/main" id="{FE09F9C4-E41D-4A2C-99BD-7965AE1ADCEB}"/>
              </a:ext>
            </a:extLst>
          </p:cNvPr>
          <p:cNvSpPr/>
          <p:nvPr/>
        </p:nvSpPr>
        <p:spPr>
          <a:xfrm>
            <a:off x="1092783" y="2474128"/>
            <a:ext cx="175580" cy="144016"/>
          </a:xfrm>
          <a:prstGeom prst="flowChar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ИЛИ 10">
            <a:extLst>
              <a:ext uri="{FF2B5EF4-FFF2-40B4-BE49-F238E27FC236}">
                <a16:creationId xmlns:a16="http://schemas.microsoft.com/office/drawing/2014/main" id="{3351B1BE-599E-3DE6-51AA-73D9BF09ED36}"/>
              </a:ext>
            </a:extLst>
          </p:cNvPr>
          <p:cNvSpPr/>
          <p:nvPr/>
        </p:nvSpPr>
        <p:spPr>
          <a:xfrm>
            <a:off x="1634514" y="2474128"/>
            <a:ext cx="175580" cy="144016"/>
          </a:xfrm>
          <a:prstGeom prst="flowChar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ИЛИ 11">
            <a:extLst>
              <a:ext uri="{FF2B5EF4-FFF2-40B4-BE49-F238E27FC236}">
                <a16:creationId xmlns:a16="http://schemas.microsoft.com/office/drawing/2014/main" id="{B1A942F7-A26C-8A32-5A99-32C2A0B63AEE}"/>
              </a:ext>
            </a:extLst>
          </p:cNvPr>
          <p:cNvSpPr/>
          <p:nvPr/>
        </p:nvSpPr>
        <p:spPr>
          <a:xfrm>
            <a:off x="2178849" y="2464303"/>
            <a:ext cx="175580" cy="144016"/>
          </a:xfrm>
          <a:prstGeom prst="flowChar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A024E-ACB7-6E5F-0504-32D191F07345}"/>
              </a:ext>
            </a:extLst>
          </p:cNvPr>
          <p:cNvSpPr txBox="1"/>
          <p:nvPr/>
        </p:nvSpPr>
        <p:spPr>
          <a:xfrm>
            <a:off x="188243" y="2710849"/>
            <a:ext cx="292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P1=!(ID1    ID3   ID4   ID5)   </a:t>
            </a:r>
            <a:endParaRPr lang="ru-RU" dirty="0"/>
          </a:p>
        </p:txBody>
      </p:sp>
      <p:sp>
        <p:nvSpPr>
          <p:cNvPr id="16" name="Блок-схема: ИЛИ 15">
            <a:extLst>
              <a:ext uri="{FF2B5EF4-FFF2-40B4-BE49-F238E27FC236}">
                <a16:creationId xmlns:a16="http://schemas.microsoft.com/office/drawing/2014/main" id="{4EB2C8F4-3DE0-1F99-0D9E-310EAFC0DB14}"/>
              </a:ext>
            </a:extLst>
          </p:cNvPr>
          <p:cNvSpPr/>
          <p:nvPr/>
        </p:nvSpPr>
        <p:spPr>
          <a:xfrm>
            <a:off x="1216069" y="2813682"/>
            <a:ext cx="175580" cy="144016"/>
          </a:xfrm>
          <a:prstGeom prst="flowChar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ИЛИ 16">
            <a:extLst>
              <a:ext uri="{FF2B5EF4-FFF2-40B4-BE49-F238E27FC236}">
                <a16:creationId xmlns:a16="http://schemas.microsoft.com/office/drawing/2014/main" id="{518479CE-96B4-9750-5839-99A30036A2EA}"/>
              </a:ext>
            </a:extLst>
          </p:cNvPr>
          <p:cNvSpPr/>
          <p:nvPr/>
        </p:nvSpPr>
        <p:spPr>
          <a:xfrm>
            <a:off x="1808983" y="2823507"/>
            <a:ext cx="175580" cy="144016"/>
          </a:xfrm>
          <a:prstGeom prst="flowChar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ИЛИ 17">
            <a:extLst>
              <a:ext uri="{FF2B5EF4-FFF2-40B4-BE49-F238E27FC236}">
                <a16:creationId xmlns:a16="http://schemas.microsoft.com/office/drawing/2014/main" id="{3A63853B-9281-2EBF-E11B-E0B38D9E13DF}"/>
              </a:ext>
            </a:extLst>
          </p:cNvPr>
          <p:cNvSpPr/>
          <p:nvPr/>
        </p:nvSpPr>
        <p:spPr>
          <a:xfrm>
            <a:off x="2331685" y="2826960"/>
            <a:ext cx="175580" cy="144016"/>
          </a:xfrm>
          <a:prstGeom prst="flowChar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43E11-9CD9-6F23-9C0E-C0DF5F002CBF}"/>
              </a:ext>
            </a:extLst>
          </p:cNvPr>
          <p:cNvSpPr txBox="1"/>
          <p:nvPr/>
        </p:nvSpPr>
        <p:spPr>
          <a:xfrm>
            <a:off x="265740" y="57073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</a:t>
            </a:r>
            <a:endParaRPr lang="ru-RU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CDF2E-8126-C717-9B1C-F7789F591196}"/>
              </a:ext>
            </a:extLst>
          </p:cNvPr>
          <p:cNvSpPr txBox="1"/>
          <p:nvPr/>
        </p:nvSpPr>
        <p:spPr>
          <a:xfrm>
            <a:off x="281004" y="333367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Slave</a:t>
            </a:r>
            <a:endParaRPr lang="ru-RU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A3FDC-52ED-E5B9-8C18-1E344FC5D722}"/>
              </a:ext>
            </a:extLst>
          </p:cNvPr>
          <p:cNvSpPr txBox="1"/>
          <p:nvPr/>
        </p:nvSpPr>
        <p:spPr>
          <a:xfrm>
            <a:off x="281004" y="3651870"/>
            <a:ext cx="25891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Ждать </a:t>
            </a:r>
            <a:r>
              <a:rPr lang="en-US" sz="1600" dirty="0"/>
              <a:t>Break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Считать </a:t>
            </a:r>
            <a:r>
              <a:rPr lang="en-US" sz="1600" dirty="0"/>
              <a:t>Sync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Проверить </a:t>
            </a:r>
            <a:r>
              <a:rPr lang="en-US" sz="1600" dirty="0"/>
              <a:t>PID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Отправить значения </a:t>
            </a:r>
          </a:p>
          <a:p>
            <a:r>
              <a:rPr lang="ru-RU" sz="1600" dirty="0"/>
              <a:t>датчика дождя</a:t>
            </a:r>
          </a:p>
          <a:p>
            <a:endParaRPr lang="ru-RU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6A3657-CDDF-610D-FA8C-17F6D07405ED}"/>
              </a:ext>
            </a:extLst>
          </p:cNvPr>
          <p:cNvSpPr txBox="1"/>
          <p:nvPr/>
        </p:nvSpPr>
        <p:spPr>
          <a:xfrm>
            <a:off x="4798912" y="2988788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Итоговый пакет данных</a:t>
            </a:r>
          </a:p>
        </p:txBody>
      </p:sp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6D138CC8-F3CB-FAB5-D1C6-8AC4BB615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781440"/>
              </p:ext>
            </p:extLst>
          </p:nvPr>
        </p:nvGraphicFramePr>
        <p:xfrm>
          <a:off x="4532069" y="725135"/>
          <a:ext cx="4388192" cy="21234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560800">
                  <a:extLst>
                    <a:ext uri="{9D8B030D-6E8A-4147-A177-3AD203B41FA5}">
                      <a16:colId xmlns:a16="http://schemas.microsoft.com/office/drawing/2014/main" val="157862895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803569737"/>
                    </a:ext>
                  </a:extLst>
                </a:gridCol>
                <a:gridCol w="1819280">
                  <a:extLst>
                    <a:ext uri="{9D8B030D-6E8A-4147-A177-3AD203B41FA5}">
                      <a16:colId xmlns:a16="http://schemas.microsoft.com/office/drawing/2014/main" val="479091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Сила дождя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0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Значение</a:t>
                      </a:r>
                    </a:p>
                    <a:p>
                      <a:pPr marL="0" marR="0" lvl="0" indent="0" algn="l" defTabSz="12190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 датчика</a:t>
                      </a:r>
                    </a:p>
                    <a:p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0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Режим работы </a:t>
                      </a:r>
                    </a:p>
                    <a:p>
                      <a:pPr marL="0" marR="0" lvl="0" indent="0" algn="l" defTabSz="12190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дворников</a:t>
                      </a:r>
                    </a:p>
                    <a:p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3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Дождя 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Выключены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1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Слабый дождь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Медленный режим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6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Сильный дождь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Средний режим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69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Ливень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Быстрый режим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06853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C0DBCC1-3E95-CBE0-1FA9-C426DA083E09}"/>
              </a:ext>
            </a:extLst>
          </p:cNvPr>
          <p:cNvSpPr txBox="1"/>
          <p:nvPr/>
        </p:nvSpPr>
        <p:spPr>
          <a:xfrm>
            <a:off x="4279313" y="345000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FEBB57-6FCC-3874-5ADC-BEEA05872F88}"/>
              </a:ext>
            </a:extLst>
          </p:cNvPr>
          <p:cNvSpPr txBox="1"/>
          <p:nvPr/>
        </p:nvSpPr>
        <p:spPr>
          <a:xfrm>
            <a:off x="3545139" y="3869642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Break</a:t>
            </a:r>
            <a:r>
              <a:rPr lang="ru-RU" sz="1600" dirty="0"/>
              <a:t>: 0000000000000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D9FE19-9103-B9C0-116C-8FF5FE81B1E9}"/>
              </a:ext>
            </a:extLst>
          </p:cNvPr>
          <p:cNvSpPr txBox="1"/>
          <p:nvPr/>
        </p:nvSpPr>
        <p:spPr>
          <a:xfrm>
            <a:off x="3545139" y="4198724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Sync</a:t>
            </a:r>
            <a:r>
              <a:rPr lang="ru-RU" sz="1600" dirty="0"/>
              <a:t>:</a:t>
            </a:r>
            <a:r>
              <a:rPr lang="en-US" sz="1600" dirty="0"/>
              <a:t> 0010101011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065275-3011-A5DB-2B44-CF15EDB63A81}"/>
              </a:ext>
            </a:extLst>
          </p:cNvPr>
          <p:cNvSpPr txBox="1"/>
          <p:nvPr/>
        </p:nvSpPr>
        <p:spPr>
          <a:xfrm>
            <a:off x="3545139" y="4537278"/>
            <a:ext cx="1810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PID</a:t>
            </a:r>
            <a:r>
              <a:rPr lang="ru-RU" sz="1600" dirty="0"/>
              <a:t>:</a:t>
            </a:r>
            <a:r>
              <a:rPr lang="en-US" sz="1600" dirty="0"/>
              <a:t> 0000001001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AB32E7-60E2-C33F-C7A0-205701442A5F}"/>
              </a:ext>
            </a:extLst>
          </p:cNvPr>
          <p:cNvSpPr txBox="1"/>
          <p:nvPr/>
        </p:nvSpPr>
        <p:spPr>
          <a:xfrm>
            <a:off x="7298955" y="346720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817520-D4D0-07C6-35C7-5E499C93F7A9}"/>
              </a:ext>
            </a:extLst>
          </p:cNvPr>
          <p:cNvSpPr txBox="1"/>
          <p:nvPr/>
        </p:nvSpPr>
        <p:spPr>
          <a:xfrm>
            <a:off x="6233760" y="3819338"/>
            <a:ext cx="27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Датчик (1 из 4 вариантов)</a:t>
            </a:r>
          </a:p>
          <a:p>
            <a:r>
              <a:rPr lang="ru-RU" sz="1600" dirty="0"/>
              <a:t>00000000          00000001</a:t>
            </a:r>
          </a:p>
          <a:p>
            <a:r>
              <a:rPr lang="ru-RU" sz="1600" dirty="0"/>
              <a:t>00000010          00000011</a:t>
            </a:r>
          </a:p>
        </p:txBody>
      </p:sp>
    </p:spTree>
    <p:extLst>
      <p:ext uri="{BB962C8B-B14F-4D97-AF65-F5344CB8AC3E}">
        <p14:creationId xmlns:p14="http://schemas.microsoft.com/office/powerpoint/2010/main" val="241911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E03FFA-A239-571A-CA3E-CFB28BBE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923679"/>
            <a:ext cx="560093" cy="106723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8FE9BC-2DDD-7787-DCCC-E7499B21C4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6022" y="106748"/>
            <a:ext cx="3970337" cy="6381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400" dirty="0"/>
              <a:t>Схема работы </a:t>
            </a:r>
            <a:r>
              <a:rPr lang="en-US" sz="2400" dirty="0"/>
              <a:t>Master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6A85B9-B9BC-E2FA-BAF8-8B00A518B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29650" y="4835525"/>
            <a:ext cx="514350" cy="273050"/>
          </a:xfrm>
        </p:spPr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6</a:t>
            </a:fld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28479A6-6315-60E6-E137-259762A35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220396"/>
              </p:ext>
            </p:extLst>
          </p:nvPr>
        </p:nvGraphicFramePr>
        <p:xfrm>
          <a:off x="4566022" y="1408349"/>
          <a:ext cx="1800200" cy="1854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55998576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92586596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2854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MUX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0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Break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38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00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Sync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84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r>
                        <a:rPr lang="ru-RU" sz="1400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9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PID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6689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0D42AA-991D-05F5-EAED-E85423E2B6B9}"/>
              </a:ext>
            </a:extLst>
          </p:cNvPr>
          <p:cNvSpPr txBox="1"/>
          <p:nvPr/>
        </p:nvSpPr>
        <p:spPr>
          <a:xfrm>
            <a:off x="4843710" y="774700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/>
              <a:t>Таблица </a:t>
            </a:r>
          </a:p>
          <a:p>
            <a:pPr algn="ctr"/>
            <a:r>
              <a:rPr lang="ru-RU" sz="1600" dirty="0"/>
              <a:t>работы </a:t>
            </a:r>
            <a:r>
              <a:rPr lang="en-US" sz="1600" dirty="0"/>
              <a:t>MUX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09DC73-20CB-4A60-A33A-724341BC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0" y="123478"/>
            <a:ext cx="4110702" cy="48405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DE36AD-8B43-8895-8719-BC714A82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4042071"/>
            <a:ext cx="5712492" cy="7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4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1249DB-753F-3B84-68BE-D0FBED61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6" y="173064"/>
            <a:ext cx="4155772" cy="479737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24C36-9A3E-1F7D-3B29-86FF8843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104" y="133982"/>
            <a:ext cx="3178696" cy="531801"/>
          </a:xfrm>
        </p:spPr>
        <p:txBody>
          <a:bodyPr>
            <a:noAutofit/>
          </a:bodyPr>
          <a:lstStyle/>
          <a:p>
            <a:r>
              <a:rPr lang="ru-RU" sz="2400" dirty="0"/>
              <a:t>Схема работы </a:t>
            </a:r>
            <a:r>
              <a:rPr lang="en-US" sz="2400" dirty="0"/>
              <a:t>Slave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696178-2187-B62A-B901-5EE87FCB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E93FB4-2E4F-EFC8-788E-B740E853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01707"/>
            <a:ext cx="1584176" cy="1953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0D5F6C-C2F4-0EEE-BECC-EDD343A9682D}"/>
              </a:ext>
            </a:extLst>
          </p:cNvPr>
          <p:cNvSpPr txBox="1"/>
          <p:nvPr/>
        </p:nvSpPr>
        <p:spPr>
          <a:xfrm>
            <a:off x="4388344" y="665783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Значения с датчика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BFF15B8-363B-51F2-37F7-9C407FEEE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76" y="1268641"/>
            <a:ext cx="1477324" cy="1830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B9F0F7-E21A-C079-A1EC-504731233C69}"/>
              </a:ext>
            </a:extLst>
          </p:cNvPr>
          <p:cNvSpPr txBox="1"/>
          <p:nvPr/>
        </p:nvSpPr>
        <p:spPr>
          <a:xfrm>
            <a:off x="6883489" y="683866"/>
            <a:ext cx="2132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Передача данных</a:t>
            </a:r>
          </a:p>
          <a:p>
            <a:pPr algn="ctr"/>
            <a:r>
              <a:rPr lang="ru-RU" sz="1600" dirty="0"/>
              <a:t>Обратно по </a:t>
            </a:r>
            <a:r>
              <a:rPr lang="en-US" sz="1600" dirty="0"/>
              <a:t>LIN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06B0B2-9FF8-A5AD-9B57-FA6BE09B8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3196837"/>
            <a:ext cx="4659828" cy="1619250"/>
          </a:xfrm>
          <a:prstGeom prst="rect">
            <a:avLst/>
          </a:prstGeom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564AC0CD-3BDA-90EF-08C6-FF5B6EBC0ED4}"/>
              </a:ext>
            </a:extLst>
          </p:cNvPr>
          <p:cNvCxnSpPr>
            <a:cxnSpLocks/>
          </p:cNvCxnSpPr>
          <p:nvPr/>
        </p:nvCxnSpPr>
        <p:spPr>
          <a:xfrm flipH="1">
            <a:off x="3851920" y="3196837"/>
            <a:ext cx="360040" cy="671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E54D92A-08E6-146F-FA7A-8232F283805A}"/>
              </a:ext>
            </a:extLst>
          </p:cNvPr>
          <p:cNvCxnSpPr>
            <a:cxnSpLocks/>
          </p:cNvCxnSpPr>
          <p:nvPr/>
        </p:nvCxnSpPr>
        <p:spPr>
          <a:xfrm flipH="1">
            <a:off x="4211960" y="2931790"/>
            <a:ext cx="2997516" cy="265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FDA1504-C1B0-DBC0-FBD4-D5673CF80C2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139952" y="2078528"/>
            <a:ext cx="576064" cy="133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06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B306EE-C02A-BCD7-053C-6152C045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43694"/>
            <a:ext cx="6150952" cy="4691262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C43E72C-B496-362C-5F79-5CB7F9BD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0" y="143694"/>
            <a:ext cx="2694568" cy="1357639"/>
          </a:xfrm>
        </p:spPr>
        <p:txBody>
          <a:bodyPr>
            <a:normAutofit/>
          </a:bodyPr>
          <a:lstStyle/>
          <a:p>
            <a:r>
              <a:rPr lang="ru-RU" sz="2800" dirty="0"/>
              <a:t>Общая схема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92455F-4300-8B78-5DB3-F33A2766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8</a:t>
            </a:fld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E92A0A-E426-7B91-03F1-D730C361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22" y="3219822"/>
            <a:ext cx="2007803" cy="1539726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AAEAEB4-3DF3-ABED-605D-0FEAAD8EFD98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500425" y="3579862"/>
            <a:ext cx="775431" cy="409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295C94-6E25-24A0-FF09-E31621B8AAF9}"/>
              </a:ext>
            </a:extLst>
          </p:cNvPr>
          <p:cNvSpPr txBox="1"/>
          <p:nvPr/>
        </p:nvSpPr>
        <p:spPr>
          <a:xfrm>
            <a:off x="240210" y="2605989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Обработка информации</a:t>
            </a:r>
            <a:endParaRPr lang="en-US" sz="1600" dirty="0"/>
          </a:p>
          <a:p>
            <a:r>
              <a:rPr lang="ru-RU" sz="1600" dirty="0"/>
              <a:t> от </a:t>
            </a:r>
            <a:r>
              <a:rPr lang="en-US" sz="1600" dirty="0"/>
              <a:t>Slave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6671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5026F-0B19-28C4-71E6-C7556121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23479"/>
            <a:ext cx="4978896" cy="432048"/>
          </a:xfrm>
        </p:spPr>
        <p:txBody>
          <a:bodyPr>
            <a:normAutofit fontScale="90000"/>
          </a:bodyPr>
          <a:lstStyle/>
          <a:p>
            <a:r>
              <a:rPr lang="ru-RU" sz="2400" dirty="0"/>
              <a:t>Хронограммы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D66C136-23E7-5192-98D4-58813EF3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4B9798-F33F-19D7-F3FB-87CFCF84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81597"/>
            <a:ext cx="8640960" cy="200235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0BC7EB-2B78-AD3E-678B-23633A58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20454"/>
            <a:ext cx="8640960" cy="21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7062"/>
      </p:ext>
    </p:extLst>
  </p:cSld>
  <p:clrMapOvr>
    <a:masterClrMapping/>
  </p:clrMapOvr>
</p:sld>
</file>

<file path=ppt/theme/theme1.xml><?xml version="1.0" encoding="utf-8"?>
<a:theme xmlns:a="http://schemas.openxmlformats.org/drawingml/2006/main" name="mpei_shablon_3000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pei_shablon_3000.potx" id="{31034194-3388-4214-AEF8-BD39A822C71A}" vid="{18AF77C6-A107-427D-A359-34F28B324743}"/>
    </a:ext>
  </a:extLst>
</a:theme>
</file>

<file path=ppt/theme/theme2.xml><?xml version="1.0" encoding="utf-8"?>
<a:theme xmlns:a="http://schemas.openxmlformats.org/drawingml/2006/main" name="1_alena_shablon">
  <a:themeElements>
    <a:clrScheme name="ФС МЭИ Сине-красный темный">
      <a:dk1>
        <a:srgbClr val="FFFFFF"/>
      </a:dk1>
      <a:lt1>
        <a:srgbClr val="000001"/>
      </a:lt1>
      <a:dk2>
        <a:srgbClr val="FFFFFF"/>
      </a:dk2>
      <a:lt2>
        <a:srgbClr val="000001"/>
      </a:lt2>
      <a:accent1>
        <a:srgbClr val="0202D2"/>
      </a:accent1>
      <a:accent2>
        <a:srgbClr val="2828D8"/>
      </a:accent2>
      <a:accent3>
        <a:srgbClr val="4E4EE0"/>
      </a:accent3>
      <a:accent4>
        <a:srgbClr val="FF0000"/>
      </a:accent4>
      <a:accent5>
        <a:srgbClr val="E42626"/>
      </a:accent5>
      <a:accent6>
        <a:srgbClr val="EF4D4E"/>
      </a:accent6>
      <a:hlink>
        <a:srgbClr val="C0C0F4"/>
      </a:hlink>
      <a:folHlink>
        <a:srgbClr val="F7BFC0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pei_shablon_3000.potx" id="{31034194-3388-4214-AEF8-BD39A822C71A}" vid="{F80CE32C-BFE8-4234-8909-F321F8C07B63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96D86A82F5AFB4E974E810EA0B07432" ma:contentTypeVersion="1" ma:contentTypeDescription="Создание документа." ma:contentTypeScope="" ma:versionID="bd31308227ac6bc6ac442af8f049f59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74BC09-7D62-4127-A5E5-4021FFA8E0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8F35B18-82D1-4410-B7F6-B1D6DF3B4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DD138A-5BDF-4A95-88F8-0B2B911A8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</Template>
  <TotalTime>478</TotalTime>
  <Words>267</Words>
  <Application>Microsoft Office PowerPoint</Application>
  <PresentationFormat>Экран (16:9)</PresentationFormat>
  <Paragraphs>108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Nunito</vt:lpstr>
      <vt:lpstr>Avenir Next Cyr</vt:lpstr>
      <vt:lpstr>Calibri</vt:lpstr>
      <vt:lpstr>mpei_shablon_3000</vt:lpstr>
      <vt:lpstr>1_alena_shablon</vt:lpstr>
      <vt:lpstr>Разработка устройства  с передачей данных  по протоколу LIN</vt:lpstr>
      <vt:lpstr>Содержание</vt:lpstr>
      <vt:lpstr>Что такое шина LIN? Где и для чего она используется?</vt:lpstr>
      <vt:lpstr>Датчик дождя, как устройство Slave</vt:lpstr>
      <vt:lpstr>Презентация PowerPoint</vt:lpstr>
      <vt:lpstr>Схема работы Master</vt:lpstr>
      <vt:lpstr>Схема работы Slave</vt:lpstr>
      <vt:lpstr>Общая схема</vt:lpstr>
      <vt:lpstr>Хронограммы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Михаил Сорокин</dc:creator>
  <cp:lastModifiedBy>Михаил Сорокин</cp:lastModifiedBy>
  <cp:revision>7</cp:revision>
  <dcterms:created xsi:type="dcterms:W3CDTF">2025-05-22T19:53:52Z</dcterms:created>
  <dcterms:modified xsi:type="dcterms:W3CDTF">2025-05-29T19:43:07Z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0x010100C96D86A82F5AFB4E974E810EA0B07432</vt:lpwstr>
  </property>
</Properties>
</file>